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40"/>
  </p:notesMasterIdLst>
  <p:sldIdLst>
    <p:sldId id="2147477863" r:id="rId3"/>
    <p:sldId id="2147477864" r:id="rId4"/>
    <p:sldId id="2147477865" r:id="rId5"/>
    <p:sldId id="2147469724" r:id="rId6"/>
    <p:sldId id="2147469716" r:id="rId7"/>
    <p:sldId id="259" r:id="rId8"/>
    <p:sldId id="2147477874" r:id="rId9"/>
    <p:sldId id="2147469720" r:id="rId10"/>
    <p:sldId id="2147477896" r:id="rId11"/>
    <p:sldId id="2147477866" r:id="rId12"/>
    <p:sldId id="2147477879" r:id="rId13"/>
    <p:sldId id="2147477878" r:id="rId14"/>
    <p:sldId id="2147477867" r:id="rId15"/>
    <p:sldId id="2147477880" r:id="rId16"/>
    <p:sldId id="2147477881" r:id="rId17"/>
    <p:sldId id="2147477882" r:id="rId18"/>
    <p:sldId id="2147477891" r:id="rId19"/>
    <p:sldId id="2147477892" r:id="rId20"/>
    <p:sldId id="2147477893" r:id="rId21"/>
    <p:sldId id="2147477894" r:id="rId22"/>
    <p:sldId id="2147477895" r:id="rId23"/>
    <p:sldId id="2147477888" r:id="rId24"/>
    <p:sldId id="2147477886" r:id="rId25"/>
    <p:sldId id="2147477885" r:id="rId26"/>
    <p:sldId id="2147477887" r:id="rId27"/>
    <p:sldId id="2147477889" r:id="rId28"/>
    <p:sldId id="2147477873" r:id="rId29"/>
    <p:sldId id="2147477870" r:id="rId30"/>
    <p:sldId id="2147477871" r:id="rId31"/>
    <p:sldId id="2147477872" r:id="rId32"/>
    <p:sldId id="2147477883" r:id="rId33"/>
    <p:sldId id="2147477884" r:id="rId34"/>
    <p:sldId id="2147477868" r:id="rId35"/>
    <p:sldId id="2147477877" r:id="rId36"/>
    <p:sldId id="2147477890" r:id="rId37"/>
    <p:sldId id="2147477875" r:id="rId38"/>
    <p:sldId id="2147477876" r:id="rId39"/>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01/06/2023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6/1/2023 11:27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6/1/2023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algn="l"/>
            <a:r>
              <a:rPr lang="en-US" sz="2000" dirty="0">
                <a:solidFill>
                  <a:srgbClr val="C00000"/>
                </a:solidFill>
              </a:rPr>
              <a:t>Track checklists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algn="l"/>
            <a:r>
              <a:rPr lang="en-US" sz="2000" dirty="0">
                <a:solidFill>
                  <a:srgbClr val="C00000"/>
                </a:solidFill>
              </a:rPr>
              <a:t>Track checklist progress</a:t>
            </a:r>
            <a:endParaRPr lang="en-DK" sz="2000" dirty="0" err="1">
              <a:solidFill>
                <a:srgbClr val="C00000"/>
              </a:solidFill>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7595</TotalTime>
  <Words>748</Words>
  <Application>Microsoft Office PowerPoint</Application>
  <PresentationFormat>Widescreen</PresentationFormat>
  <Paragraphs>111</Paragraphs>
  <Slides>37</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Arial</vt:lpstr>
      <vt:lpstr>Calibri</vt:lpstr>
      <vt:lpstr>Consolas</vt:lpstr>
      <vt:lpstr>Segoe UI</vt:lpstr>
      <vt:lpstr>Segoe UI Semibold</vt:lpstr>
      <vt:lpstr>Wingdings</vt:lpstr>
      <vt:lpstr>Microsoft D365 template</vt:lpstr>
      <vt:lpstr>1_Microsoft D365 template</vt:lpstr>
      <vt:lpstr>Telemetry (Power BI) app usage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follow up on onboarding activities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16</cp:revision>
  <dcterms:created xsi:type="dcterms:W3CDTF">2023-05-11T10:10:30Z</dcterms:created>
  <dcterms:modified xsi:type="dcterms:W3CDTF">2023-06-01T09:32:26Z</dcterms:modified>
</cp:coreProperties>
</file>